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64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5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Marketing website</a:t>
            </a:r>
            <a:br>
              <a:rPr lang="en-US" sz="3600" dirty="0"/>
            </a:br>
            <a:r>
              <a:rPr lang="en-US" sz="1800" dirty="0"/>
              <a:t>project  of CSE326</a:t>
            </a:r>
            <a:br>
              <a:rPr lang="en-US" sz="1800" dirty="0"/>
            </a:br>
            <a:r>
              <a:rPr lang="en-US" sz="1800" dirty="0"/>
              <a:t>project no: 11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COMPUTER SCIENCE AND ENGINEERING</a:t>
            </a:r>
            <a:br>
              <a:rPr lang="en-US" sz="1800" dirty="0"/>
            </a:br>
            <a:r>
              <a:rPr lang="en-US" sz="1800" dirty="0"/>
              <a:t>SUBMITTED BY:</a:t>
            </a:r>
            <a:br>
              <a:rPr lang="en-US" sz="1800" dirty="0"/>
            </a:br>
            <a:r>
              <a:rPr lang="en-US" sz="1800" dirty="0"/>
              <a:t>SATYAM YADAV  ROLL NO:69</a:t>
            </a:r>
            <a:br>
              <a:rPr lang="en-US" sz="1800" dirty="0"/>
            </a:br>
            <a:r>
              <a:rPr lang="en-US" sz="1800" dirty="0"/>
              <a:t>ARIN RAJORA ROLL NO: 2</a:t>
            </a:r>
            <a:br>
              <a:rPr lang="en-US" sz="1200" dirty="0"/>
            </a:br>
            <a:br>
              <a:rPr lang="en-US" sz="1200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064000"/>
            <a:ext cx="8652788" cy="10752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Submitted to: miss </a:t>
            </a:r>
            <a:r>
              <a:rPr lang="en-US" sz="3200" dirty="0" err="1"/>
              <a:t>Isha</a:t>
            </a:r>
            <a:r>
              <a:rPr lang="en-US" sz="3200" dirty="0"/>
              <a:t> (28828)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07F9EDA-36CE-1CE8-1B92-3B8FBCF9CE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615" b="2061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2194E6-B9DF-7474-1547-D65B0DAE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17D67-1057-A8DA-BE68-8D152EA91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37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D0A1D3-9B28-54F9-3BA1-F33193B571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58" r="145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87EE4B-C80E-9A49-FDF4-338EE394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E9AC9-708A-BE21-D485-E797D3AC1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67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1DFB18-6586-B7F9-3984-346D53DDA9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471" b="1547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9DB102-B5D1-D17F-B428-F696A697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E7EB2-B632-F3AD-7DA5-447FC86A0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34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7097B8-A836-2289-A03E-9478B2AE55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362" b="636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C329D2-3FEE-EF3D-602D-EE14C39B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F74FE-28A5-F6FE-2BBC-B02611A6C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14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E42384E-4B6C-BA53-C824-CD8FD342DE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297" b="1929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45F89-3A37-1241-337F-A059A9E5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17C1F-55E5-9927-4ECC-DBE5821C2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11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EC5A2D6-0832-8AE5-2708-10DF3C05F3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450" b="845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D8C518-8A47-5C64-0701-CBD9531E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F9490-9755-CE76-740F-F7EEC83BA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98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8065F1-7D79-01E1-4511-31C6C7F0B2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822" b="582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6C4214-F588-7EEF-4E5F-A2509E0D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9138A-5756-C910-3BD3-7C535612C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05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F0F712F-1EC0-38DA-E18E-F4DFC76F9B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8" b="3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A398F7-A9EF-ED37-F203-8EC36AEA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Code8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AB187-F22D-93F3-E60B-21353151D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769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135B1A8-FF79-E3A4-31DC-CC4EB3F0D4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631" b="563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112404-5A89-4B31-4321-2D1ABAA5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59120-FA3F-83F7-43FB-3876D4A93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871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D790A44-DB1E-2957-2BC1-1E1EBF77E9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623" r="962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597AD1-A0E1-7401-510F-3F1477BB3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code10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2CA71-7900-4893-580B-E18389E8C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99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8538-E8F8-A902-CED0-913658304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2" y="1798320"/>
            <a:ext cx="8933796" cy="1137920"/>
          </a:xfrm>
        </p:spPr>
        <p:txBody>
          <a:bodyPr>
            <a:normAutofit/>
          </a:bodyPr>
          <a:lstStyle/>
          <a:p>
            <a:r>
              <a:rPr lang="en-IN" sz="4800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9CB22-603E-8ABC-8FA3-67EAF407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2661920"/>
            <a:ext cx="8936846" cy="2477343"/>
          </a:xfrm>
        </p:spPr>
        <p:txBody>
          <a:bodyPr/>
          <a:lstStyle/>
          <a:p>
            <a:r>
              <a:rPr lang="en-IN" dirty="0"/>
              <a:t>In this project we have made a marketing website through which user can buy products related to their need.</a:t>
            </a:r>
          </a:p>
          <a:p>
            <a:r>
              <a:rPr lang="en-IN" dirty="0"/>
              <a:t>Currently there is a Christmas sale is live where user have access to buy products on very high discounted price.</a:t>
            </a:r>
          </a:p>
          <a:p>
            <a:r>
              <a:rPr lang="en-IN" dirty="0"/>
              <a:t>We also allows user to buy wholesale products in which they get very high discount price on some specific products.</a:t>
            </a:r>
          </a:p>
          <a:p>
            <a:r>
              <a:rPr lang="en-IN" dirty="0"/>
              <a:t>Our login page allows you to become our regular customer.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2999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F5A561-BBD9-BCFF-2021-BDE1E551C1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4082" b="2408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92B875-7F9C-DF8E-75B1-AE54125F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code11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E4E89-401A-496A-5AC0-1D0650769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894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7D2F2D7-699B-EF1A-CBC8-7B3E878DD6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884" b="1488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FDCE29-8055-8CB9-8339-408B32F1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B90ED-4376-866C-7E3F-68E8B6B71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50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69DE64F-9CF3-E317-96EC-F79C7363D8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677" b="1267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19D2EE-E62E-D2C9-8634-40D8A021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code13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4166E-C85D-A029-F21E-32F4C2615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015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84E4BA-9457-D6D3-79F8-C878E987D0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84" r="238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73211C-497D-381F-154E-DD2B726E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62077-C7A4-568D-3195-92C158D2D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90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73A670-D5CF-4E74-BCF7-1A30C681E2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509" r="550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2C5F17-5D6A-6F8E-D7F1-4EA639AD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code15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AC7F3-F889-D3C0-72B2-1A37683BF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75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5727-BFA9-4B22-0041-300B46C4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457201"/>
          </a:xfrm>
        </p:spPr>
        <p:txBody>
          <a:bodyPr>
            <a:normAutofit fontScale="90000"/>
          </a:bodyPr>
          <a:lstStyle/>
          <a:p>
            <a:r>
              <a:rPr lang="en-IN" sz="4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14538-1FD8-1B63-C787-7DD7D0EA2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9156" y="2804160"/>
            <a:ext cx="8939784" cy="233510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We would like to express special thanks of gratitude to our INTERNET PROGRAMMING CSE326 subject teacher , Miss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Isha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who gave us the golden opportunity to work for this project. This project has helped us in doing a lot of research and we came to know about so many things.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am extremely grateful to all my friends who gave me wonderful suggestions, and criticism which came handy for making of this project.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3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32C-B8C0-E991-DBFC-DA1F1237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dirty="0">
                <a:solidFill>
                  <a:schemeClr val="accent1">
                    <a:lumMod val="50000"/>
                  </a:schemeClr>
                </a:solidFill>
              </a:rPr>
              <a:t>Features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3654-D187-2969-0957-E992BFA28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Login page allows the users to login to their respective SHOPPING2GO account.</a:t>
            </a:r>
          </a:p>
          <a:p>
            <a:r>
              <a:rPr lang="en-IN" sz="2800" dirty="0"/>
              <a:t>Home section</a:t>
            </a:r>
          </a:p>
          <a:p>
            <a:r>
              <a:rPr lang="en-IN" sz="2800" dirty="0"/>
              <a:t>Contact box is available</a:t>
            </a:r>
          </a:p>
          <a:p>
            <a:r>
              <a:rPr lang="en-IN" sz="2800" dirty="0"/>
              <a:t>Services </a:t>
            </a:r>
          </a:p>
          <a:p>
            <a:r>
              <a:rPr lang="en-IN" sz="2800" dirty="0"/>
              <a:t>Heavy discount</a:t>
            </a:r>
          </a:p>
          <a:p>
            <a:r>
              <a:rPr lang="en-IN" sz="2800" dirty="0"/>
              <a:t>Search bar</a:t>
            </a:r>
          </a:p>
          <a:p>
            <a:r>
              <a:rPr lang="en-IN" sz="2800" dirty="0"/>
              <a:t>Order Now button available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382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F5492AE-53A2-91D3-C3F5-0B9612885A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082" r="16082"/>
          <a:stretch>
            <a:fillRect/>
          </a:stretch>
        </p:blipFill>
        <p:spPr>
          <a:xfrm>
            <a:off x="228599" y="101600"/>
            <a:ext cx="7696201" cy="66344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37A447-8F8F-6913-FCA4-BB6FBF06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u="sng" dirty="0"/>
              <a:t>SHOPPING2GO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D9A5-E323-B87B-BD69-94F89B1E0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This the first page of our website.</a:t>
            </a:r>
          </a:p>
        </p:txBody>
      </p:sp>
    </p:spTree>
    <p:extLst>
      <p:ext uri="{BB962C8B-B14F-4D97-AF65-F5344CB8AC3E}">
        <p14:creationId xmlns:p14="http://schemas.microsoft.com/office/powerpoint/2010/main" val="288677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082938F-D9A5-0290-E099-9F24813CB6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082" r="1608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4B602D-4E43-2B5D-69D3-03CD3067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u="sng" dirty="0"/>
              <a:t>SHOPPING2GO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AC852-586A-2F0B-5EB9-050F3596E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This the second page that is our services.</a:t>
            </a:r>
          </a:p>
        </p:txBody>
      </p:sp>
    </p:spTree>
    <p:extLst>
      <p:ext uri="{BB962C8B-B14F-4D97-AF65-F5344CB8AC3E}">
        <p14:creationId xmlns:p14="http://schemas.microsoft.com/office/powerpoint/2010/main" val="217766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241553-F59D-37F8-0D6B-4BF1BBF19F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082" r="1608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D05D0A-4899-F000-70AC-D4FB698C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u="sng" dirty="0"/>
              <a:t>SHOPPING2GO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8C289-5BA2-D31C-A496-298215439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This is  the third page that is related to heavy discounted products.</a:t>
            </a:r>
          </a:p>
        </p:txBody>
      </p:sp>
    </p:spTree>
    <p:extLst>
      <p:ext uri="{BB962C8B-B14F-4D97-AF65-F5344CB8AC3E}">
        <p14:creationId xmlns:p14="http://schemas.microsoft.com/office/powerpoint/2010/main" val="233946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20D2EF-F572-0F77-BC39-C4BEA5F8C3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082" r="1608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80C161-1324-9A57-83E5-45508ECF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u="sng" dirty="0"/>
              <a:t>SHOPPING2GO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C5815-9606-DA9A-96D0-266E9D595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This is the fourth page that is contact box where user can directly contact with us.</a:t>
            </a:r>
          </a:p>
        </p:txBody>
      </p:sp>
    </p:spTree>
    <p:extLst>
      <p:ext uri="{BB962C8B-B14F-4D97-AF65-F5344CB8AC3E}">
        <p14:creationId xmlns:p14="http://schemas.microsoft.com/office/powerpoint/2010/main" val="125360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277BE2B-3DED-0B10-F100-0F7CE13AC1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082" r="1608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4189BD-5BC0-7138-B275-4C26F5E6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u="sng" dirty="0"/>
              <a:t>SHOPPING2GO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E581B-A79C-D8A7-3AD3-CC6EB309D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This this the fifth page that is our Christmas sale is live page where user can buy products on heavy discount. </a:t>
            </a:r>
          </a:p>
        </p:txBody>
      </p:sp>
    </p:spTree>
    <p:extLst>
      <p:ext uri="{BB962C8B-B14F-4D97-AF65-F5344CB8AC3E}">
        <p14:creationId xmlns:p14="http://schemas.microsoft.com/office/powerpoint/2010/main" val="1731617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2F3A041-77F7-2A98-A799-A28007210F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082" r="1608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9C2729-1B8B-0851-E8A5-4AE5C941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u="sng" dirty="0"/>
              <a:t>SHOPPING2GO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D1D35-8DDA-0E47-0333-208F032F7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Our website also provides a special facility that is wholesale product. 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Our customers has direct access of whole sale services across India.</a:t>
            </a:r>
          </a:p>
        </p:txBody>
      </p:sp>
    </p:spTree>
    <p:extLst>
      <p:ext uri="{BB962C8B-B14F-4D97-AF65-F5344CB8AC3E}">
        <p14:creationId xmlns:p14="http://schemas.microsoft.com/office/powerpoint/2010/main" val="16786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purl.org/dc/dcmitype/"/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{8DD3B28C-2CFF-47C0-91FB-08AA476233C4}tf11531919_win32</Template>
  <TotalTime>67</TotalTime>
  <Words>346</Words>
  <Application>Microsoft Office PowerPoint</Application>
  <PresentationFormat>Widescreen</PresentationFormat>
  <Paragraphs>47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Avenir Next LT Pro</vt:lpstr>
      <vt:lpstr>Avenir Next LT Pro Light</vt:lpstr>
      <vt:lpstr>Calibri</vt:lpstr>
      <vt:lpstr>Garamond</vt:lpstr>
      <vt:lpstr>SavonVTI</vt:lpstr>
      <vt:lpstr>Marketing website project  of CSE326 project no: 11  COMPUTER SCIENCE AND ENGINEERING SUBMITTED BY: SATYAM YADAV  ROLL NO:69 ARIN RAJORA ROLL NO: 2  </vt:lpstr>
      <vt:lpstr>introduction</vt:lpstr>
      <vt:lpstr>Features Of The Project</vt:lpstr>
      <vt:lpstr>SHOPPING2GO</vt:lpstr>
      <vt:lpstr>SHOPPING2GO</vt:lpstr>
      <vt:lpstr>SHOPPING2GO</vt:lpstr>
      <vt:lpstr>SHOPPING2GO</vt:lpstr>
      <vt:lpstr>SHOPPING2GO</vt:lpstr>
      <vt:lpstr>SHOPPING2GO</vt:lpstr>
      <vt:lpstr>code1</vt:lpstr>
      <vt:lpstr>code2</vt:lpstr>
      <vt:lpstr>code3</vt:lpstr>
      <vt:lpstr>Code4</vt:lpstr>
      <vt:lpstr>code5</vt:lpstr>
      <vt:lpstr>code6</vt:lpstr>
      <vt:lpstr>code7</vt:lpstr>
      <vt:lpstr>Code8 </vt:lpstr>
      <vt:lpstr>code9</vt:lpstr>
      <vt:lpstr>code10</vt:lpstr>
      <vt:lpstr>code11</vt:lpstr>
      <vt:lpstr>code12</vt:lpstr>
      <vt:lpstr>code13</vt:lpstr>
      <vt:lpstr>code14</vt:lpstr>
      <vt:lpstr>code15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website project  of CSE326 project no: 11  COMPUTER SCIENCE AND ENGINEERING SUBMITTED BY: SATYAM YADAV  ROLL NO:69 ARIN RAJORA ROLL NO: 2</dc:title>
  <dc:creator>satyam yadav</dc:creator>
  <cp:lastModifiedBy>satyam yadav</cp:lastModifiedBy>
  <cp:revision>1</cp:revision>
  <dcterms:created xsi:type="dcterms:W3CDTF">2022-12-15T13:12:41Z</dcterms:created>
  <dcterms:modified xsi:type="dcterms:W3CDTF">2022-12-15T14:29:52Z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